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99FFCC"/>
    <a:srgbClr val="CCFF66"/>
    <a:srgbClr val="85FD17"/>
    <a:srgbClr val="FFFFCC"/>
    <a:srgbClr val="00FFCC"/>
    <a:srgbClr val="009999"/>
    <a:srgbClr val="00CC66"/>
    <a:srgbClr val="FFFF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78" autoAdjust="0"/>
    <p:restoredTop sz="86444" autoAdjust="0"/>
  </p:normalViewPr>
  <p:slideViewPr>
    <p:cSldViewPr>
      <p:cViewPr varScale="1">
        <p:scale>
          <a:sx n="61" d="100"/>
          <a:sy n="61" d="100"/>
        </p:scale>
        <p:origin x="2266" y="67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76" y="84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B36BB9A-3AF2-4F40-ADC7-EEB481E050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84B14AF-584D-42B0-8BC0-5B83CE644E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680DB0AF-F94D-4E13-8F1D-8C8E9D1B58E7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459B93E-D952-4DCC-B298-767B72E540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8F1565A-A612-4640-81FB-7A89A31BE6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D7BE6849-E3A5-489B-BC1A-48D6DC1F2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232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003" tIns="46002" rIns="92003" bIns="460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003" tIns="46002" rIns="92003" bIns="46002" rtlCol="0"/>
          <a:lstStyle>
            <a:lvl1pPr algn="r">
              <a:defRPr sz="1200"/>
            </a:lvl1pPr>
          </a:lstStyle>
          <a:p>
            <a:fld id="{BC5AA4F8-DDC3-42FD-A454-8DE755C53BCD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03" tIns="46002" rIns="92003" bIns="46002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2003" tIns="46002" rIns="92003" bIns="46002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2003" tIns="46002" rIns="92003" bIns="460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2003" tIns="46002" rIns="92003" bIns="46002" rtlCol="0" anchor="b"/>
          <a:lstStyle>
            <a:lvl1pPr algn="r">
              <a:defRPr sz="1200"/>
            </a:lvl1pPr>
          </a:lstStyle>
          <a:p>
            <a:fld id="{276CF6F9-E52E-4135-BFBC-4189FB9A2F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779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noProof="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CF6F9-E52E-4135-BFBC-4189FB9A2F0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5ED73-3E65-4817-8E5A-B8718DA9A4A4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B516C-25FE-4479-A43C-6B00854D17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/>
          <p:cNvSpPr txBox="1"/>
          <p:nvPr/>
        </p:nvSpPr>
        <p:spPr>
          <a:xfrm>
            <a:off x="558826" y="5580112"/>
            <a:ext cx="6215106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>
                <a:latin typeface="ＭＳ 明朝"/>
                <a:ea typeface="ＭＳ 明朝"/>
              </a:rPr>
              <a:t>○開催時間</a:t>
            </a:r>
            <a:endParaRPr lang="en-US" altLang="ja-JP" sz="1300" dirty="0">
              <a:latin typeface="ＭＳ 明朝"/>
              <a:ea typeface="ＭＳ 明朝"/>
            </a:endParaRPr>
          </a:p>
          <a:p>
            <a:r>
              <a:rPr kumimoji="1" lang="ja-JP" altLang="en-US" sz="1300" dirty="0">
                <a:latin typeface="ＭＳ 明朝"/>
                <a:ea typeface="ＭＳ 明朝"/>
              </a:rPr>
              <a:t>　　午後６時～午後７時</a:t>
            </a:r>
            <a:endParaRPr kumimoji="1" lang="en-US" altLang="ja-JP" sz="1300" dirty="0">
              <a:latin typeface="ＭＳ 明朝"/>
              <a:ea typeface="ＭＳ 明朝"/>
            </a:endParaRPr>
          </a:p>
          <a:p>
            <a:endParaRPr lang="en-US" altLang="ja-JP" sz="1300" dirty="0">
              <a:latin typeface="ＭＳ 明朝"/>
              <a:ea typeface="ＭＳ 明朝"/>
            </a:endParaRPr>
          </a:p>
          <a:p>
            <a:r>
              <a:rPr lang="ja-JP" altLang="en-US" sz="1300" dirty="0">
                <a:latin typeface="ＭＳ 明朝"/>
                <a:ea typeface="ＭＳ 明朝"/>
              </a:rPr>
              <a:t>○開催場所</a:t>
            </a:r>
            <a:endParaRPr lang="en-US" altLang="ja-JP" sz="1300" dirty="0">
              <a:latin typeface="ＭＳ 明朝"/>
              <a:ea typeface="ＭＳ 明朝"/>
            </a:endParaRPr>
          </a:p>
          <a:p>
            <a:r>
              <a:rPr lang="ja-JP" altLang="en-US" sz="1300" dirty="0">
                <a:latin typeface="ＭＳ 明朝"/>
                <a:ea typeface="ＭＳ 明朝"/>
              </a:rPr>
              <a:t>　　県立延岡病院２階講堂</a:t>
            </a:r>
            <a:endParaRPr lang="en-US" altLang="ja-JP" sz="1300" dirty="0">
              <a:latin typeface="ＭＳ 明朝"/>
              <a:ea typeface="ＭＳ 明朝"/>
            </a:endParaRPr>
          </a:p>
          <a:p>
            <a:endParaRPr lang="en-US" altLang="ja-JP" sz="1300" dirty="0">
              <a:latin typeface="ＭＳ 明朝"/>
              <a:ea typeface="ＭＳ 明朝"/>
            </a:endParaRPr>
          </a:p>
          <a:p>
            <a:r>
              <a:rPr lang="ja-JP" altLang="en-US" sz="1300" dirty="0">
                <a:latin typeface="ＭＳ 明朝"/>
                <a:ea typeface="ＭＳ 明朝"/>
              </a:rPr>
              <a:t>○テーマ</a:t>
            </a:r>
            <a:endParaRPr lang="en-US" altLang="ja-JP" sz="1300" dirty="0">
              <a:latin typeface="ＭＳ 明朝"/>
              <a:ea typeface="ＭＳ 明朝"/>
            </a:endParaRPr>
          </a:p>
          <a:p>
            <a:r>
              <a:rPr lang="ja-JP" altLang="en-US" sz="1300" dirty="0">
                <a:latin typeface="ＭＳ 明朝"/>
                <a:ea typeface="ＭＳ 明朝"/>
              </a:rPr>
              <a:t>　　講座開催日に、次回の講師及びテーマをお知らせします。　　　　　　　　　　　　　　　　　　　　　</a:t>
            </a:r>
            <a:endParaRPr lang="en-US" altLang="ja-JP" sz="1300" dirty="0">
              <a:latin typeface="ＭＳ 明朝"/>
              <a:ea typeface="ＭＳ 明朝"/>
            </a:endParaRPr>
          </a:p>
          <a:p>
            <a:r>
              <a:rPr lang="ja-JP" altLang="en-US" sz="1300" dirty="0">
                <a:latin typeface="ＭＳ 明朝"/>
                <a:ea typeface="ＭＳ 明朝"/>
              </a:rPr>
              <a:t>　　また、ポスター等でもお知らせします。 </a:t>
            </a:r>
            <a:endParaRPr lang="en-US" altLang="ja-JP" sz="1300" dirty="0">
              <a:latin typeface="ＭＳ 明朝"/>
              <a:ea typeface="ＭＳ 明朝"/>
            </a:endParaRPr>
          </a:p>
          <a:p>
            <a:endParaRPr lang="en-US" altLang="ja-JP" sz="1300" dirty="0">
              <a:latin typeface="ＭＳ 明朝"/>
              <a:ea typeface="ＭＳ 明朝"/>
            </a:endParaRPr>
          </a:p>
          <a:p>
            <a:r>
              <a:rPr lang="ja-JP" altLang="en-US" sz="1300" dirty="0">
                <a:latin typeface="ＭＳ 明朝"/>
                <a:ea typeface="ＭＳ 明朝"/>
              </a:rPr>
              <a:t>○その他</a:t>
            </a:r>
            <a:endParaRPr lang="en-US" altLang="ja-JP" sz="1300" dirty="0">
              <a:latin typeface="ＭＳ 明朝"/>
              <a:ea typeface="ＭＳ 明朝"/>
            </a:endParaRPr>
          </a:p>
          <a:p>
            <a:r>
              <a:rPr lang="ja-JP" altLang="en-US" sz="1300" dirty="0">
                <a:latin typeface="ＭＳ 明朝"/>
                <a:ea typeface="ＭＳ 明朝"/>
              </a:rPr>
              <a:t>　　参加</a:t>
            </a:r>
            <a:r>
              <a:rPr lang="ja-JP" altLang="en-US" sz="1300">
                <a:latin typeface="ＭＳ 明朝"/>
                <a:ea typeface="ＭＳ 明朝"/>
              </a:rPr>
              <a:t>は、事前申し込みが必要です</a:t>
            </a:r>
            <a:r>
              <a:rPr lang="ja-JP" altLang="en-US" sz="1300" dirty="0">
                <a:latin typeface="ＭＳ 明朝"/>
                <a:ea typeface="ＭＳ 明朝"/>
              </a:rPr>
              <a:t>。</a:t>
            </a:r>
            <a:endParaRPr lang="en-US" altLang="ja-JP" sz="1300" dirty="0">
              <a:latin typeface="ＭＳ 明朝"/>
              <a:ea typeface="ＭＳ 明朝"/>
            </a:endParaRPr>
          </a:p>
          <a:p>
            <a:r>
              <a:rPr lang="ja-JP" altLang="en-US" sz="1300" dirty="0">
                <a:latin typeface="ＭＳ 明朝"/>
                <a:ea typeface="ＭＳ 明朝"/>
              </a:rPr>
              <a:t>　　駐車場に限りがあります。できる限り公共交通機関をご利用ください。</a:t>
            </a:r>
            <a:endParaRPr lang="en-US" altLang="ja-JP" sz="1300" dirty="0">
              <a:latin typeface="ＭＳ 明朝"/>
              <a:ea typeface="ＭＳ 明朝"/>
            </a:endParaRPr>
          </a:p>
          <a:p>
            <a:r>
              <a:rPr lang="ja-JP" altLang="en-US" sz="1300" dirty="0">
                <a:latin typeface="ＭＳ 明朝"/>
                <a:ea typeface="ＭＳ 明朝"/>
              </a:rPr>
              <a:t>　　県民健康講座は、健康長寿ポイント対象講座です。</a:t>
            </a:r>
            <a:endParaRPr lang="en-US" altLang="ja-JP" sz="1300" dirty="0">
              <a:latin typeface="ＭＳ 明朝"/>
              <a:ea typeface="ＭＳ 明朝"/>
            </a:endParaRPr>
          </a:p>
          <a:p>
            <a:endParaRPr lang="en-US" altLang="ja-JP" sz="1300" dirty="0">
              <a:latin typeface="ＭＳ 明朝"/>
              <a:ea typeface="ＭＳ 明朝"/>
            </a:endParaRPr>
          </a:p>
          <a:p>
            <a:r>
              <a:rPr lang="ja-JP" altLang="en-US" sz="1300" dirty="0">
                <a:latin typeface="ＭＳ 明朝"/>
                <a:ea typeface="ＭＳ 明朝"/>
              </a:rPr>
              <a:t>　　　　　　　　　　　　　　　　　　　　　県立延岡病院 患者支援センター</a:t>
            </a:r>
            <a:r>
              <a:rPr kumimoji="1" lang="ja-JP" altLang="en-US" sz="1400" dirty="0">
                <a:latin typeface="ＭＳ 明朝"/>
                <a:ea typeface="ＭＳ 明朝"/>
              </a:rPr>
              <a:t>　　　　　　　　　　　　　　　　</a:t>
            </a:r>
            <a:endParaRPr kumimoji="1" lang="ja-JP" altLang="en-US" sz="1600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005064" y="5580112"/>
          <a:ext cx="3810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パッケージ" r:id="rId4" imgW="380880" imgH="466560" progId="Package">
                  <p:embed/>
                </p:oleObj>
              </mc:Choice>
              <mc:Fallback>
                <p:oleObj name="パッケージ" r:id="rId4" imgW="380880" imgH="466560" progId="Package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064" y="5580112"/>
                        <a:ext cx="3810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681700"/>
              </p:ext>
            </p:extLst>
          </p:nvPr>
        </p:nvGraphicFramePr>
        <p:xfrm>
          <a:off x="597119" y="2384777"/>
          <a:ext cx="5669982" cy="3023136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482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7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9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1744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　開　催　日　</a:t>
                      </a: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　担当診療科</a:t>
                      </a:r>
                    </a:p>
                  </a:txBody>
                  <a:tcP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7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第１回</a:t>
                      </a:r>
                    </a:p>
                  </a:txBody>
                  <a:tcPr>
                    <a:solidFill>
                      <a:srgbClr val="FFFFCC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４月２０日</a:t>
                      </a:r>
                      <a:endParaRPr kumimoji="1" lang="en-US" altLang="ja-JP" dirty="0"/>
                    </a:p>
                  </a:txBody>
                  <a:tcPr>
                    <a:solidFill>
                      <a:srgbClr val="FFFFCC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産婦人科</a:t>
                      </a:r>
                      <a:endParaRPr kumimoji="1" lang="en-US" altLang="ja-JP" dirty="0"/>
                    </a:p>
                  </a:txBody>
                  <a:tcPr>
                    <a:solidFill>
                      <a:srgbClr val="FFFFCC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6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第２回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６月１５日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内科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7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第３回</a:t>
                      </a:r>
                    </a:p>
                  </a:txBody>
                  <a:tcPr>
                    <a:solidFill>
                      <a:srgbClr val="FFFFCC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８月１７日</a:t>
                      </a:r>
                    </a:p>
                  </a:txBody>
                  <a:tcPr>
                    <a:solidFill>
                      <a:srgbClr val="FFFFCC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外科</a:t>
                      </a:r>
                      <a:r>
                        <a:rPr kumimoji="1" lang="ja-JP" altLang="en-US" b="1" dirty="0" smtClean="0"/>
                        <a:t>（</a:t>
                      </a:r>
                      <a:r>
                        <a:rPr kumimoji="1" lang="ja-JP" altLang="en-US" sz="2000" b="1" dirty="0" smtClean="0"/>
                        <a:t>中止</a:t>
                      </a:r>
                      <a:r>
                        <a:rPr kumimoji="1" lang="ja-JP" altLang="en-US" b="1" dirty="0" smtClean="0"/>
                        <a:t>）</a:t>
                      </a:r>
                      <a:endParaRPr kumimoji="1" lang="ja-JP" altLang="en-US" b="1" dirty="0"/>
                    </a:p>
                  </a:txBody>
                  <a:tcPr>
                    <a:solidFill>
                      <a:srgbClr val="FFFFCC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97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第４回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１０月１９日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外科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7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第５回</a:t>
                      </a:r>
                    </a:p>
                  </a:txBody>
                  <a:tcPr>
                    <a:solidFill>
                      <a:srgbClr val="FFFFCC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１２月２１日</a:t>
                      </a:r>
                    </a:p>
                  </a:txBody>
                  <a:tcPr>
                    <a:solidFill>
                      <a:srgbClr val="FFFFCC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栄養管理科</a:t>
                      </a:r>
                    </a:p>
                  </a:txBody>
                  <a:tcPr>
                    <a:solidFill>
                      <a:srgbClr val="FFFFCC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7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第６回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２月１５日</a:t>
                      </a:r>
                      <a:endParaRPr kumimoji="1" lang="en-US" altLang="ja-JP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臨床検査科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164047" y="251520"/>
            <a:ext cx="6361297" cy="677712"/>
          </a:xfrm>
        </p:spPr>
        <p:txBody>
          <a:bodyPr>
            <a:normAutofit fontScale="90000"/>
          </a:bodyPr>
          <a:lstStyle/>
          <a:p>
            <a:r>
              <a:rPr kumimoji="1" lang="ja-JP" altLang="en-US" sz="2800" dirty="0"/>
              <a:t>　令和 ４年度県民健康講座開催のお知らせ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82068" y="954629"/>
            <a:ext cx="58437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　 超高齢者社会を迎えるにあたり、予防医学の重要性が高まっています。「地域社会</a:t>
            </a:r>
            <a:r>
              <a:rPr kumimoji="1" lang="ja-JP" altLang="en-US" sz="1400" dirty="0"/>
              <a:t>に貢献する病院」として、地域の方々に、予防医学についてのご理解を深めて</a:t>
            </a:r>
            <a:r>
              <a:rPr lang="ja-JP" altLang="en-US" sz="1400" dirty="0"/>
              <a:t>いただくために、次のとおり「県民健康講座」を開催します。</a:t>
            </a:r>
            <a:endParaRPr kumimoji="1" lang="en-US" altLang="ja-JP" sz="1400" dirty="0"/>
          </a:p>
          <a:p>
            <a:r>
              <a:rPr lang="ja-JP" altLang="en-US" sz="1400" dirty="0"/>
              <a:t>　多数の方々にご参加していただきますようお願いします。</a:t>
            </a:r>
            <a:endParaRPr lang="en-US" altLang="ja-JP" sz="1400" dirty="0"/>
          </a:p>
          <a:p>
            <a:endParaRPr lang="en-US" altLang="ja-JP" sz="1400" dirty="0"/>
          </a:p>
          <a:p>
            <a:r>
              <a:rPr lang="ja-JP" altLang="en-US" sz="1400" dirty="0"/>
              <a:t>○開催日及び担当診療科</a:t>
            </a:r>
            <a:endParaRPr lang="en-US" altLang="ja-JP" sz="1400" dirty="0"/>
          </a:p>
        </p:txBody>
      </p:sp>
      <p:pic>
        <p:nvPicPr>
          <p:cNvPr id="1026" name="Picture 2" descr="ソース画像を表示">
            <a:extLst>
              <a:ext uri="{FF2B5EF4-FFF2-40B4-BE49-F238E27FC236}">
                <a16:creationId xmlns:a16="http://schemas.microsoft.com/office/drawing/2014/main" id="{6841F22D-DC99-4A54-9C13-5758AB185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972884">
            <a:off x="-66225" y="161488"/>
            <a:ext cx="796740" cy="586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8C83C75D-7ADC-4F83-B7B4-EDDE02B4A5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1698233">
            <a:off x="6138426" y="255405"/>
            <a:ext cx="915183" cy="1047818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2289F5EE-1A88-4D09-9D66-5A474F40B4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3829" y="5567699"/>
            <a:ext cx="2317539" cy="13805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965</TotalTime>
  <Words>19</Words>
  <Application>Microsoft Office PowerPoint</Application>
  <PresentationFormat>画面に合わせる (4:3)</PresentationFormat>
  <Paragraphs>42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明朝</vt:lpstr>
      <vt:lpstr>游ゴシック</vt:lpstr>
      <vt:lpstr>Arial</vt:lpstr>
      <vt:lpstr>Calibri</vt:lpstr>
      <vt:lpstr>Office テーマ</vt:lpstr>
      <vt:lpstr>パッケージ</vt:lpstr>
      <vt:lpstr>　令和 ４年度県民健康講座開催のお知らせ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県民健康講座開催のお知らせ</dc:title>
  <dc:creator>OWNER</dc:creator>
  <cp:lastModifiedBy>user</cp:lastModifiedBy>
  <cp:revision>152</cp:revision>
  <cp:lastPrinted>2022-08-09T06:56:12Z</cp:lastPrinted>
  <dcterms:created xsi:type="dcterms:W3CDTF">2011-08-10T07:42:18Z</dcterms:created>
  <dcterms:modified xsi:type="dcterms:W3CDTF">2022-08-09T06:56:35Z</dcterms:modified>
</cp:coreProperties>
</file>