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450" r:id="rId1"/>
  </p:sldMasterIdLst>
  <p:notesMasterIdLst>
    <p:notesMasterId r:id="rId3"/>
  </p:notes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8E9"/>
    <a:srgbClr val="CAFAFE"/>
    <a:srgbClr val="CAFDFE"/>
    <a:srgbClr val="E2FEBA"/>
    <a:srgbClr val="B9E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20" autoAdjust="0"/>
  </p:normalViewPr>
  <p:slideViewPr>
    <p:cSldViewPr snapToGrid="0">
      <p:cViewPr varScale="1">
        <p:scale>
          <a:sx n="59" d="100"/>
          <a:sy n="59" d="100"/>
        </p:scale>
        <p:origin x="2597" y="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16D09B-B354-4E85-BB5A-004EFA2FEEF1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93579-4565-4B79-B92A-E06FFE427B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469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831" y="3210457"/>
            <a:ext cx="4438259" cy="3690206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831" y="6900660"/>
            <a:ext cx="4438259" cy="1244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5281331" y="2720995"/>
            <a:ext cx="1430865" cy="171494"/>
          </a:xfrm>
        </p:spPr>
        <p:txBody>
          <a:bodyPr anchor="t" anchorCtr="0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3336951" y="4794649"/>
            <a:ext cx="5575259" cy="1714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23960" y="422658"/>
            <a:ext cx="471610" cy="1108881"/>
          </a:xfrm>
        </p:spPr>
        <p:txBody>
          <a:bodyPr/>
          <a:lstStyle>
            <a:lvl1pPr>
              <a:defRPr sz="2100" b="0" i="0" baseline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9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7166543"/>
            <a:ext cx="4816502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9831" y="990600"/>
            <a:ext cx="4816503" cy="495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3" y="7985165"/>
            <a:ext cx="4816502" cy="713140"/>
          </a:xfrm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accent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4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Rectangle 13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1339145"/>
            <a:ext cx="4816503" cy="2387836"/>
          </a:xfrm>
        </p:spPr>
        <p:txBody>
          <a:bodyPr anchor="ctr"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1" y="5068565"/>
            <a:ext cx="4816502" cy="363403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16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6" name="Freeform 35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0" name="TextBox 9"/>
          <p:cNvSpPr txBox="1"/>
          <p:nvPr/>
        </p:nvSpPr>
        <p:spPr>
          <a:xfrm>
            <a:off x="483541" y="945047"/>
            <a:ext cx="451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6000" dirty="0"/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20591" y="4189668"/>
            <a:ext cx="4042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60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045" y="1320802"/>
            <a:ext cx="4620289" cy="4181490"/>
          </a:xfrm>
        </p:spPr>
        <p:txBody>
          <a:bodyPr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40459" y="5509795"/>
            <a:ext cx="4234607" cy="481163"/>
          </a:xfrm>
        </p:spPr>
        <p:txBody>
          <a:bodyPr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0" y="7223400"/>
            <a:ext cx="4816504" cy="1479205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675"/>
            </a:lvl1pPr>
          </a:lstStyle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766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1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2971799"/>
            <a:ext cx="4816503" cy="302683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1" y="7452465"/>
            <a:ext cx="4816503" cy="12428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49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663" y="1339146"/>
            <a:ext cx="4817694" cy="1025359"/>
          </a:xfrm>
        </p:spPr>
        <p:txBody>
          <a:bodyPr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663" y="3595509"/>
            <a:ext cx="1733241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1663" y="4545905"/>
            <a:ext cx="1733241" cy="4156699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6353" y="3595512"/>
            <a:ext cx="1745063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56354" y="4545904"/>
            <a:ext cx="1745063" cy="417208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72865" y="3595512"/>
            <a:ext cx="1735305" cy="950388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72866" y="4545901"/>
            <a:ext cx="1735304" cy="4172087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470898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87141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166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1353405"/>
            <a:ext cx="4817694" cy="1011100"/>
          </a:xfrm>
        </p:spPr>
        <p:txBody>
          <a:bodyPr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29" y="6050123"/>
            <a:ext cx="1735548" cy="93746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5946" y="3595511"/>
            <a:ext cx="1509703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649829" y="6987584"/>
            <a:ext cx="1731960" cy="1715021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3238" y="6050122"/>
            <a:ext cx="1748177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2662966" y="3595511"/>
            <a:ext cx="1518887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553238" y="7000513"/>
            <a:ext cx="1748178" cy="1702093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72865" y="6044731"/>
            <a:ext cx="172461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4578709" y="3595511"/>
            <a:ext cx="1514129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72865" y="7000515"/>
            <a:ext cx="1724619" cy="1717473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2467514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387141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778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9831" y="3595511"/>
            <a:ext cx="4757401" cy="5099756"/>
          </a:xfrm>
        </p:spPr>
        <p:txBody>
          <a:bodyPr vert="eaVert" anchor="t" anchorCtr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110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26727" y="2091266"/>
            <a:ext cx="839606" cy="6603999"/>
          </a:xfrm>
        </p:spPr>
        <p:txBody>
          <a:bodyPr vert="eaVert" anchor="b" anchorCtr="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177" y="2091266"/>
            <a:ext cx="3326579" cy="6603999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2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109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3260961"/>
            <a:ext cx="2326324" cy="4362718"/>
          </a:xfrm>
        </p:spPr>
        <p:txBody>
          <a:bodyPr anchor="ctr"/>
          <a:lstStyle>
            <a:lvl1pPr algn="l">
              <a:defRPr sz="2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39446" y="3260961"/>
            <a:ext cx="2290990" cy="4362718"/>
          </a:xfrm>
        </p:spPr>
        <p:txBody>
          <a:bodyPr anchor="ctr"/>
          <a:lstStyle>
            <a:lvl1pPr marL="0" indent="0" algn="l">
              <a:buNone/>
              <a:defRPr sz="1500" cap="all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306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830" y="3595510"/>
            <a:ext cx="2727735" cy="509976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0435" y="3595510"/>
            <a:ext cx="2727736" cy="509975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33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1" y="3595511"/>
            <a:ext cx="2727734" cy="109675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831" y="4692264"/>
            <a:ext cx="2727734" cy="400300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0436" y="3595511"/>
            <a:ext cx="2727735" cy="109675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0436" y="4692263"/>
            <a:ext cx="2727734" cy="400300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77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82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75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2162964"/>
            <a:ext cx="2034442" cy="2091267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6695" y="2098606"/>
            <a:ext cx="2724638" cy="66040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1" y="4458775"/>
            <a:ext cx="2034443" cy="4225597"/>
          </a:xfrm>
        </p:spPr>
        <p:txBody>
          <a:bodyPr/>
          <a:lstStyle>
            <a:lvl1pPr marL="0" indent="0">
              <a:buNone/>
              <a:defRPr sz="1050">
                <a:solidFill>
                  <a:schemeClr val="accent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52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1967608"/>
            <a:ext cx="2240315" cy="2274723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42182" y="1907822"/>
            <a:ext cx="2093327" cy="609035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8693" y="4461257"/>
            <a:ext cx="2251454" cy="353692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accent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4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3334"/>
            <a:ext cx="6858000" cy="9909334"/>
            <a:chOff x="0" y="-2308"/>
            <a:chExt cx="9144000" cy="6860308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1854142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47673" y="1336986"/>
            <a:ext cx="4759559" cy="1027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1" y="3595511"/>
            <a:ext cx="4757401" cy="509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132" y="9194607"/>
            <a:ext cx="2894846" cy="3302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5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80833" y="9203198"/>
            <a:ext cx="742949" cy="3302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" b="1" i="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24821" y="427166"/>
            <a:ext cx="471610" cy="11088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53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  <p:sldLayoutId id="2147484462" r:id="rId12"/>
    <p:sldLayoutId id="2147484463" r:id="rId13"/>
    <p:sldLayoutId id="2147484464" r:id="rId14"/>
    <p:sldLayoutId id="2147484465" r:id="rId15"/>
    <p:sldLayoutId id="2147484466" r:id="rId16"/>
    <p:sldLayoutId id="2147484467" r:id="rId17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4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35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4350" indent="-212598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5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2583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3157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60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553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94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6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9897" y="1053636"/>
            <a:ext cx="5238206" cy="1017944"/>
          </a:xfrm>
        </p:spPr>
        <p:txBody>
          <a:bodyPr/>
          <a:lstStyle/>
          <a:p>
            <a:r>
              <a:rPr kumimoji="1" lang="en-US" altLang="ja-JP" sz="4400" dirty="0">
                <a:solidFill>
                  <a:schemeClr val="bg1"/>
                </a:solidFill>
                <a:latin typeface="+mn-ea"/>
                <a:ea typeface="+mn-ea"/>
              </a:rPr>
              <a:t>NST</a:t>
            </a:r>
            <a:r>
              <a:rPr kumimoji="1"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専門療法士研修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4435" y="2410407"/>
            <a:ext cx="580912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latin typeface="+mn-ea"/>
              </a:rPr>
              <a:t>　</a:t>
            </a: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下記の通り、</a:t>
            </a:r>
            <a:r>
              <a:rPr kumimoji="1" lang="en-US" altLang="ja-JP" sz="1600" dirty="0">
                <a:solidFill>
                  <a:schemeClr val="bg1"/>
                </a:solidFill>
                <a:latin typeface="+mn-ea"/>
              </a:rPr>
              <a:t>NST</a:t>
            </a: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専門療法士研修を行います。</a:t>
            </a:r>
            <a:r>
              <a:rPr kumimoji="1" lang="en-US" altLang="ja-JP" sz="1600" dirty="0">
                <a:solidFill>
                  <a:schemeClr val="bg1"/>
                </a:solidFill>
                <a:latin typeface="+mn-ea"/>
              </a:rPr>
              <a:t>NST</a:t>
            </a: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や栄養管理に興味のある方はどなたでも参加できます。参加を希望される方は</a:t>
            </a:r>
            <a:r>
              <a:rPr kumimoji="1" lang="ja-JP" altLang="en-US" sz="1600">
                <a:solidFill>
                  <a:schemeClr val="bg1"/>
                </a:solidFill>
                <a:latin typeface="+mn-ea"/>
              </a:rPr>
              <a:t>７月２６日（</a:t>
            </a: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金）午前中までにご連絡ください。</a:t>
            </a:r>
            <a:endParaRPr kumimoji="1" lang="en-US" altLang="ja-JP" sz="16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6546" y="3860359"/>
            <a:ext cx="572473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●日時：７月２６日（金）</a:t>
            </a:r>
            <a:endParaRPr kumimoji="1" lang="en-US" altLang="ja-JP" sz="16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　　　　１７：３０～</a:t>
            </a:r>
            <a:endParaRPr kumimoji="1" lang="en-US" altLang="ja-JP" sz="16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●場所：会議室</a:t>
            </a:r>
            <a:endParaRPr kumimoji="1" lang="en-US" altLang="ja-JP" sz="16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　　　　（変更の可能性があります）</a:t>
            </a:r>
            <a:endParaRPr kumimoji="1" lang="en-US" altLang="ja-JP" sz="16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●内容：（講義）主観的包括的アセスメント（ＳＧＡ）と</a:t>
            </a:r>
            <a:endParaRPr kumimoji="1" lang="en-US" altLang="ja-JP" sz="16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　　　　　　　　客観的データ評価（ＯＤＡ）</a:t>
            </a: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　　　　　　　　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看護師目線からの栄養に関するスクリーニング</a:t>
            </a:r>
            <a:endParaRPr kumimoji="1" lang="en-US" altLang="ja-JP" sz="1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　　　　　（必修実技）身体測定</a:t>
            </a:r>
            <a:endParaRPr kumimoji="1" lang="en-US" altLang="ja-JP" sz="16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●講師：看護師　内野 優美子</a:t>
            </a: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　　　　管理栄養士　脇田 真帆　</a:t>
            </a:r>
          </a:p>
          <a:p>
            <a:endParaRPr kumimoji="1" lang="en-US" altLang="ja-JP" sz="20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kumimoji="1" lang="en-US" altLang="ja-JP" sz="2000" dirty="0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9B83A5-1935-46B6-B9F7-37EDA5FFE9F4}"/>
              </a:ext>
            </a:extLst>
          </p:cNvPr>
          <p:cNvSpPr/>
          <p:nvPr/>
        </p:nvSpPr>
        <p:spPr>
          <a:xfrm>
            <a:off x="1427794" y="8699215"/>
            <a:ext cx="5257801" cy="979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2971800" y="8824987"/>
            <a:ext cx="109776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067050" algn="ctr"/>
            <a:r>
              <a:rPr lang="ja-JP" altLang="ja-JP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《　</a:t>
            </a:r>
            <a:r>
              <a:rPr lang="ja-JP" altLang="en-US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参加をご希望の方は下記へご連絡をお願いします</a:t>
            </a:r>
            <a:r>
              <a:rPr lang="ja-JP" altLang="ja-JP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　》</a:t>
            </a:r>
          </a:p>
          <a:p>
            <a:pPr indent="3067050" algn="ctr"/>
            <a:r>
              <a:rPr lang="ja-JP" altLang="ja-JP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宮崎県立延岡病院　栄養管理科　担当　</a:t>
            </a:r>
            <a:r>
              <a:rPr lang="ja-JP" altLang="en-US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矢野</a:t>
            </a:r>
            <a:endParaRPr lang="ja-JP" altLang="ja-JP" sz="1600" kern="100" dirty="0">
              <a:solidFill>
                <a:schemeClr val="tx1"/>
              </a:solidFill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indent="3067050" algn="ctr"/>
            <a:r>
              <a:rPr lang="ja-JP" altLang="ja-JP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電　話　０９８２－３２－</a:t>
            </a:r>
            <a:r>
              <a:rPr lang="ja-JP" altLang="en-US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６１８１</a:t>
            </a:r>
            <a:r>
              <a:rPr lang="ja-JP" altLang="ja-JP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（</a:t>
            </a:r>
            <a:r>
              <a:rPr lang="ja-JP" altLang="en-US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代</a:t>
            </a:r>
            <a:r>
              <a:rPr lang="ja-JP" altLang="ja-JP" sz="1600" kern="100" dirty="0">
                <a:solidFill>
                  <a:schemeClr val="tx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692A41F-8643-4F83-A422-305686D84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5" y="7537432"/>
            <a:ext cx="1775069" cy="1537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2004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イオン ボードルーム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イオン ボードルーム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 ボードルーム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基礎</Template>
  <TotalTime>128</TotalTime>
  <Words>173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Century Gothic</vt:lpstr>
      <vt:lpstr>Wingdings 3</vt:lpstr>
      <vt:lpstr>イオン ボードルーム</vt:lpstr>
      <vt:lpstr>NST専門療法士研修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NST専門療法士研修 講義開催</dc:title>
  <dc:creator>user</dc:creator>
  <cp:lastModifiedBy>USER</cp:lastModifiedBy>
  <cp:revision>29</cp:revision>
  <cp:lastPrinted>2021-08-31T07:47:25Z</cp:lastPrinted>
  <dcterms:created xsi:type="dcterms:W3CDTF">2020-11-24T00:29:55Z</dcterms:created>
  <dcterms:modified xsi:type="dcterms:W3CDTF">2024-07-24T07:27:25Z</dcterms:modified>
</cp:coreProperties>
</file>